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758" r:id="rId2"/>
    <p:sldId id="858" r:id="rId3"/>
    <p:sldId id="859" r:id="rId4"/>
    <p:sldId id="874" r:id="rId5"/>
    <p:sldId id="860" r:id="rId6"/>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00" autoAdjust="0"/>
    <p:restoredTop sz="82188" autoAdjust="0"/>
  </p:normalViewPr>
  <p:slideViewPr>
    <p:cSldViewPr>
      <p:cViewPr varScale="1">
        <p:scale>
          <a:sx n="214" d="100"/>
          <a:sy n="214" d="100"/>
        </p:scale>
        <p:origin x="856" y="16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10/30/19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237864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370157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2494629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a:solidFill>
                  <a:srgbClr val="FFFF00"/>
                </a:solidFill>
                <a:latin typeface="+mn-lt"/>
                <a:ea typeface="+mn-ea"/>
                <a:cs typeface="+mn-cs"/>
              </a:rPr>
              <a:t>Mark </a:t>
            </a:r>
            <a:r>
              <a:rPr lang="en-US" sz="4400" kern="0" dirty="0">
                <a:solidFill>
                  <a:srgbClr val="FFFF00"/>
                </a:solidFill>
                <a:latin typeface="+mn-lt"/>
                <a:ea typeface="+mn-ea"/>
                <a:cs typeface="+mn-cs"/>
              </a:rPr>
              <a:t>16:14-20</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1058274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77407"/>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2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14 </a:t>
            </a:r>
            <a:r>
              <a:rPr lang="en-AU" sz="32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Afterward he appeared to the eleven themselves as they were reclining at table, and he rebuked them for their unbelief and hardness of heart, because they had not believed those who saw him after he had risen.  </a:t>
            </a:r>
            <a:r>
              <a:rPr lang="en-AU" sz="32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15 </a:t>
            </a:r>
            <a:r>
              <a:rPr lang="en-AU" sz="32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he said to them, “Go into all the world and proclaim the gospel to the whole creation.  </a:t>
            </a:r>
            <a:r>
              <a:rPr lang="en-AU" sz="32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16 </a:t>
            </a:r>
            <a:r>
              <a:rPr lang="en-AU" sz="32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Whoever believes and is baptised will be saved, but whoever does not believe will be condemned. </a:t>
            </a:r>
            <a:endParaRPr lang="en-GB" sz="30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3822691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763116"/>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0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17 </a:t>
            </a:r>
            <a:r>
              <a:rPr lang="en-AU" sz="3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these signs will accompany those who believe:  in my name they will cast out demons;  they will speak in new tongues;  </a:t>
            </a:r>
            <a:r>
              <a:rPr lang="en-AU" sz="30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18 </a:t>
            </a:r>
            <a:r>
              <a:rPr lang="en-AU" sz="3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they will pick up serpents with their hands;  and if they drink any deadly poison, it will not hurt them;  they will lay their hands on the sick, and they will recover.” </a:t>
            </a:r>
            <a:endParaRPr lang="en-AU" sz="10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a:p>
            <a:pPr indent="152400">
              <a:lnSpc>
                <a:spcPct val="115000"/>
              </a:lnSpc>
              <a:spcAft>
                <a:spcPts val="0"/>
              </a:spcAft>
            </a:pPr>
            <a:r>
              <a:rPr lang="en-AU" sz="1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p>
          <a:p>
            <a:r>
              <a:rPr lang="en-AU" sz="30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19 </a:t>
            </a:r>
            <a:r>
              <a:rPr lang="en-AU" sz="3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So then the Lord Jesus, after he had spoken to them, was taken up into heaven and sat down at the right hand of God.  </a:t>
            </a:r>
            <a:r>
              <a:rPr lang="en-AU" sz="30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20 </a:t>
            </a:r>
            <a:r>
              <a:rPr lang="en-AU" sz="3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they went out and preached everywhere, while the Lord worked with them and confirmed the message by accompanying signs.]]</a:t>
            </a:r>
            <a:r>
              <a:rPr lang="en-AU" sz="3000" dirty="0">
                <a:solidFill>
                  <a:schemeClr val="bg1"/>
                </a:solidFill>
                <a:latin typeface="Times New Roman" panose="02020603050405020304" pitchFamily="18" charset="0"/>
                <a:cs typeface="Times New Roman" panose="02020603050405020304" pitchFamily="18" charset="0"/>
              </a:rPr>
              <a:t> </a:t>
            </a:r>
            <a:endParaRPr lang="en-GB" sz="30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399721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top sign">
            <a:extLst>
              <a:ext uri="{FF2B5EF4-FFF2-40B4-BE49-F238E27FC236}">
                <a16:creationId xmlns:a16="http://schemas.microsoft.com/office/drawing/2014/main" id="{3A0DEEEC-79A8-D94F-B0DC-92F4C6F8AF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8927"/>
            <a:ext cx="889000" cy="889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Give way sign">
            <a:extLst>
              <a:ext uri="{FF2B5EF4-FFF2-40B4-BE49-F238E27FC236}">
                <a16:creationId xmlns:a16="http://schemas.microsoft.com/office/drawing/2014/main" id="{85FAEA50-B568-4C43-B099-4A1CD1D7A7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8384" y="4722156"/>
            <a:ext cx="1115616" cy="98230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oundabout sign">
            <a:extLst>
              <a:ext uri="{FF2B5EF4-FFF2-40B4-BE49-F238E27FC236}">
                <a16:creationId xmlns:a16="http://schemas.microsoft.com/office/drawing/2014/main" id="{E9806250-2BE4-9841-938A-F89AF443041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1094" y="3587351"/>
            <a:ext cx="1699019" cy="149270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No entry sign">
            <a:extLst>
              <a:ext uri="{FF2B5EF4-FFF2-40B4-BE49-F238E27FC236}">
                <a16:creationId xmlns:a16="http://schemas.microsoft.com/office/drawing/2014/main" id="{9D21ED84-17EC-AC4B-82FD-5F39C467FD5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58356" y="193204"/>
            <a:ext cx="1224136" cy="122413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Keep left sign">
            <a:extLst>
              <a:ext uri="{FF2B5EF4-FFF2-40B4-BE49-F238E27FC236}">
                <a16:creationId xmlns:a16="http://schemas.microsoft.com/office/drawing/2014/main" id="{6F27DA6C-47BA-E849-B889-DD674020243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66148" y="58232"/>
            <a:ext cx="1177852" cy="1570469"/>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Give way to pedestrians sign">
            <a:extLst>
              <a:ext uri="{FF2B5EF4-FFF2-40B4-BE49-F238E27FC236}">
                <a16:creationId xmlns:a16="http://schemas.microsoft.com/office/drawing/2014/main" id="{EF8B773F-E0A7-0B45-A482-52718B0DF03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815" y="3470074"/>
            <a:ext cx="1943393" cy="1943393"/>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Speed limit sign">
            <a:extLst>
              <a:ext uri="{FF2B5EF4-FFF2-40B4-BE49-F238E27FC236}">
                <a16:creationId xmlns:a16="http://schemas.microsoft.com/office/drawing/2014/main" id="{637065A9-E44B-D742-A942-F32C9C97989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16816" y="1920347"/>
            <a:ext cx="2193609" cy="3097278"/>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T2 transit lane sign">
            <a:extLst>
              <a:ext uri="{FF2B5EF4-FFF2-40B4-BE49-F238E27FC236}">
                <a16:creationId xmlns:a16="http://schemas.microsoft.com/office/drawing/2014/main" id="{8CD9E5F7-75EA-CC4F-9444-314F58CAED7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254242" y="1510376"/>
            <a:ext cx="1397671" cy="1866889"/>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Start motorway sign">
            <a:extLst>
              <a:ext uri="{FF2B5EF4-FFF2-40B4-BE49-F238E27FC236}">
                <a16:creationId xmlns:a16="http://schemas.microsoft.com/office/drawing/2014/main" id="{D20F2862-D7D0-AF45-ACF4-B11C64F6F882}"/>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54274" y="2066508"/>
            <a:ext cx="2807132" cy="1403566"/>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Wrong way—go back sign">
            <a:extLst>
              <a:ext uri="{FF2B5EF4-FFF2-40B4-BE49-F238E27FC236}">
                <a16:creationId xmlns:a16="http://schemas.microsoft.com/office/drawing/2014/main" id="{B5114740-EB9E-B24B-83EA-2ACA7AD5414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121054" y="49626"/>
            <a:ext cx="2079050" cy="1321682"/>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Bicycle lane sign">
            <a:extLst>
              <a:ext uri="{FF2B5EF4-FFF2-40B4-BE49-F238E27FC236}">
                <a16:creationId xmlns:a16="http://schemas.microsoft.com/office/drawing/2014/main" id="{12494B71-047F-5448-B964-915E48CE8FAF}"/>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9512" y="1041943"/>
            <a:ext cx="774762" cy="1033016"/>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Bicycle path only sign">
            <a:extLst>
              <a:ext uri="{FF2B5EF4-FFF2-40B4-BE49-F238E27FC236}">
                <a16:creationId xmlns:a16="http://schemas.microsoft.com/office/drawing/2014/main" id="{A123FE48-702C-C744-9739-6F642BEE3ACC}"/>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051539" y="58667"/>
            <a:ext cx="1396260" cy="1861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44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7D71C7B5-1886-AF4B-9FD3-D9578052658C}"/>
              </a:ext>
            </a:extLst>
          </p:cNvPr>
          <p:cNvSpPr txBox="1"/>
          <p:nvPr/>
        </p:nvSpPr>
        <p:spPr>
          <a:xfrm>
            <a:off x="-27870" y="1057300"/>
            <a:ext cx="9098868" cy="430887"/>
          </a:xfrm>
          <a:prstGeom prst="rect">
            <a:avLst/>
          </a:prstGeom>
          <a:noFill/>
          <a:ln>
            <a:noFill/>
          </a:ln>
        </p:spPr>
        <p:txBody>
          <a:bodyPr wrap="square" rtlCol="0">
            <a:spAutoFit/>
          </a:bodyPr>
          <a:lstStyle/>
          <a:p>
            <a:r>
              <a:rPr lang="en-AU" sz="2200" dirty="0">
                <a:solidFill>
                  <a:srgbClr val="FFFF00"/>
                </a:solidFill>
                <a:latin typeface="Times New Roman" panose="02020603050405020304" pitchFamily="18" charset="0"/>
                <a:cs typeface="Times New Roman" panose="02020603050405020304" pitchFamily="18" charset="0"/>
              </a:rPr>
              <a:t>1.  This is a summary of signs that will/did/do accompany believers</a:t>
            </a:r>
          </a:p>
        </p:txBody>
      </p:sp>
      <p:sp>
        <p:nvSpPr>
          <p:cNvPr id="15" name="TextBox 14">
            <a:extLst>
              <a:ext uri="{FF2B5EF4-FFF2-40B4-BE49-F238E27FC236}">
                <a16:creationId xmlns:a16="http://schemas.microsoft.com/office/drawing/2014/main" id="{05F1F0D3-A095-BC4B-A655-AC8E3DDDCDDF}"/>
              </a:ext>
            </a:extLst>
          </p:cNvPr>
          <p:cNvSpPr txBox="1"/>
          <p:nvPr/>
        </p:nvSpPr>
        <p:spPr>
          <a:xfrm>
            <a:off x="-6518" y="9139"/>
            <a:ext cx="2994342" cy="461665"/>
          </a:xfrm>
          <a:prstGeom prst="rect">
            <a:avLst/>
          </a:prstGeom>
          <a:noFill/>
          <a:ln>
            <a:noFill/>
          </a:ln>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Spiritual Signs</a:t>
            </a:r>
          </a:p>
        </p:txBody>
      </p:sp>
      <p:sp>
        <p:nvSpPr>
          <p:cNvPr id="17" name="TextBox 16">
            <a:extLst>
              <a:ext uri="{FF2B5EF4-FFF2-40B4-BE49-F238E27FC236}">
                <a16:creationId xmlns:a16="http://schemas.microsoft.com/office/drawing/2014/main" id="{86E78848-A215-7044-BB3B-E4D321D894CD}"/>
              </a:ext>
            </a:extLst>
          </p:cNvPr>
          <p:cNvSpPr txBox="1"/>
          <p:nvPr/>
        </p:nvSpPr>
        <p:spPr>
          <a:xfrm>
            <a:off x="-9321" y="45830"/>
            <a:ext cx="9098868" cy="1107996"/>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			Two extreme views:</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They don’t exist anymore.  All signs are false signs (deceptive;  Satanic)</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All signs follow all Christians.  Expect ‘signs on demand’, daily.</a:t>
            </a:r>
          </a:p>
        </p:txBody>
      </p:sp>
      <p:sp>
        <p:nvSpPr>
          <p:cNvPr id="10" name="TextBox 9">
            <a:extLst>
              <a:ext uri="{FF2B5EF4-FFF2-40B4-BE49-F238E27FC236}">
                <a16:creationId xmlns:a16="http://schemas.microsoft.com/office/drawing/2014/main" id="{C658DDB3-E40F-B64D-9360-E07A7A713C98}"/>
              </a:ext>
            </a:extLst>
          </p:cNvPr>
          <p:cNvSpPr txBox="1"/>
          <p:nvPr/>
        </p:nvSpPr>
        <p:spPr>
          <a:xfrm>
            <a:off x="443222" y="1360597"/>
            <a:ext cx="8648557" cy="43088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Not a promise that every believer will experience/see every sign</a:t>
            </a:r>
          </a:p>
        </p:txBody>
      </p:sp>
      <p:sp>
        <p:nvSpPr>
          <p:cNvPr id="11" name="TextBox 10">
            <a:extLst>
              <a:ext uri="{FF2B5EF4-FFF2-40B4-BE49-F238E27FC236}">
                <a16:creationId xmlns:a16="http://schemas.microsoft.com/office/drawing/2014/main" id="{6FD8E84D-9E5A-5A41-A7D6-75D212381D4D}"/>
              </a:ext>
            </a:extLst>
          </p:cNvPr>
          <p:cNvSpPr txBox="1"/>
          <p:nvPr/>
        </p:nvSpPr>
        <p:spPr>
          <a:xfrm>
            <a:off x="0" y="1608806"/>
            <a:ext cx="9098868" cy="430887"/>
          </a:xfrm>
          <a:prstGeom prst="rect">
            <a:avLst/>
          </a:prstGeom>
          <a:noFill/>
          <a:ln>
            <a:noFill/>
          </a:ln>
        </p:spPr>
        <p:txBody>
          <a:bodyPr wrap="square" rtlCol="0">
            <a:spAutoFit/>
          </a:bodyPr>
          <a:lstStyle/>
          <a:p>
            <a:r>
              <a:rPr lang="en-AU" sz="2200" dirty="0">
                <a:solidFill>
                  <a:srgbClr val="FFFF00"/>
                </a:solidFill>
                <a:latin typeface="Times New Roman" panose="02020603050405020304" pitchFamily="18" charset="0"/>
                <a:cs typeface="Times New Roman" panose="02020603050405020304" pitchFamily="18" charset="0"/>
              </a:rPr>
              <a:t>2.  Signs accompany believers</a:t>
            </a:r>
          </a:p>
        </p:txBody>
      </p:sp>
      <p:sp>
        <p:nvSpPr>
          <p:cNvPr id="13" name="TextBox 12">
            <a:extLst>
              <a:ext uri="{FF2B5EF4-FFF2-40B4-BE49-F238E27FC236}">
                <a16:creationId xmlns:a16="http://schemas.microsoft.com/office/drawing/2014/main" id="{90433649-C5BF-2541-8127-AD2EFC856630}"/>
              </a:ext>
            </a:extLst>
          </p:cNvPr>
          <p:cNvSpPr txBox="1"/>
          <p:nvPr/>
        </p:nvSpPr>
        <p:spPr>
          <a:xfrm>
            <a:off x="462923" y="1903548"/>
            <a:ext cx="8648557" cy="43088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Not given to help us to believe, but accompany believ</a:t>
            </a:r>
            <a:r>
              <a:rPr lang="en-AU" sz="2200" b="1" u="sng" dirty="0">
                <a:solidFill>
                  <a:schemeClr val="bg1"/>
                </a:solidFill>
                <a:latin typeface="Times New Roman" panose="02020603050405020304" pitchFamily="18" charset="0"/>
                <a:cs typeface="Times New Roman" panose="02020603050405020304" pitchFamily="18" charset="0"/>
              </a:rPr>
              <a:t>ers</a:t>
            </a:r>
          </a:p>
        </p:txBody>
      </p:sp>
      <p:sp>
        <p:nvSpPr>
          <p:cNvPr id="14" name="TextBox 13">
            <a:extLst>
              <a:ext uri="{FF2B5EF4-FFF2-40B4-BE49-F238E27FC236}">
                <a16:creationId xmlns:a16="http://schemas.microsoft.com/office/drawing/2014/main" id="{B3525DCC-8DE4-3749-BE73-30F94436C367}"/>
              </a:ext>
            </a:extLst>
          </p:cNvPr>
          <p:cNvSpPr txBox="1"/>
          <p:nvPr/>
        </p:nvSpPr>
        <p:spPr>
          <a:xfrm>
            <a:off x="22839" y="2243788"/>
            <a:ext cx="9098868" cy="430887"/>
          </a:xfrm>
          <a:prstGeom prst="rect">
            <a:avLst/>
          </a:prstGeom>
          <a:noFill/>
          <a:ln>
            <a:noFill/>
          </a:ln>
        </p:spPr>
        <p:txBody>
          <a:bodyPr wrap="square" rtlCol="0">
            <a:spAutoFit/>
          </a:bodyPr>
          <a:lstStyle/>
          <a:p>
            <a:r>
              <a:rPr lang="en-AU" sz="2200" dirty="0">
                <a:solidFill>
                  <a:srgbClr val="FFFF00"/>
                </a:solidFill>
                <a:latin typeface="Times New Roman" panose="02020603050405020304" pitchFamily="18" charset="0"/>
                <a:cs typeface="Times New Roman" panose="02020603050405020304" pitchFamily="18" charset="0"/>
              </a:rPr>
              <a:t>3.  Signs are done </a:t>
            </a:r>
            <a:r>
              <a:rPr lang="en-AU" sz="2200" u="sng" dirty="0">
                <a:solidFill>
                  <a:srgbClr val="FFFF00"/>
                </a:solidFill>
                <a:latin typeface="Times New Roman" panose="02020603050405020304" pitchFamily="18" charset="0"/>
                <a:cs typeface="Times New Roman" panose="02020603050405020304" pitchFamily="18" charset="0"/>
              </a:rPr>
              <a:t>in the Name of Jesus</a:t>
            </a:r>
            <a:endParaRPr lang="en-AU" sz="2200" dirty="0">
              <a:solidFill>
                <a:srgbClr val="FFFF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2677809F-407E-354D-9308-434BB07C6A11}"/>
              </a:ext>
            </a:extLst>
          </p:cNvPr>
          <p:cNvSpPr txBox="1"/>
          <p:nvPr/>
        </p:nvSpPr>
        <p:spPr>
          <a:xfrm>
            <a:off x="472161" y="2538530"/>
            <a:ext cx="8648557" cy="769441"/>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Not something we choose to do.  Done </a:t>
            </a:r>
            <a:r>
              <a:rPr lang="en-AU" sz="2200" u="sng" dirty="0">
                <a:solidFill>
                  <a:schemeClr val="bg1"/>
                </a:solidFill>
                <a:latin typeface="Times New Roman" panose="02020603050405020304" pitchFamily="18" charset="0"/>
                <a:cs typeface="Times New Roman" panose="02020603050405020304" pitchFamily="18" charset="0"/>
              </a:rPr>
              <a:t>by</a:t>
            </a:r>
            <a:r>
              <a:rPr lang="en-AU" sz="2200" dirty="0">
                <a:solidFill>
                  <a:schemeClr val="bg1"/>
                </a:solidFill>
                <a:latin typeface="Times New Roman" panose="02020603050405020304" pitchFamily="18" charset="0"/>
                <a:cs typeface="Times New Roman" panose="02020603050405020304" pitchFamily="18" charset="0"/>
              </a:rPr>
              <a:t> Jesus, </a:t>
            </a:r>
            <a:r>
              <a:rPr lang="en-AU" sz="2200" u="sng" dirty="0">
                <a:solidFill>
                  <a:schemeClr val="bg1"/>
                </a:solidFill>
                <a:latin typeface="Times New Roman" panose="02020603050405020304" pitchFamily="18" charset="0"/>
                <a:cs typeface="Times New Roman" panose="02020603050405020304" pitchFamily="18" charset="0"/>
              </a:rPr>
              <a:t>for</a:t>
            </a:r>
            <a:r>
              <a:rPr lang="en-AU" sz="2200" dirty="0">
                <a:solidFill>
                  <a:schemeClr val="bg1"/>
                </a:solidFill>
                <a:latin typeface="Times New Roman" panose="02020603050405020304" pitchFamily="18" charset="0"/>
                <a:cs typeface="Times New Roman" panose="02020603050405020304" pitchFamily="18" charset="0"/>
              </a:rPr>
              <a:t> Jesus.</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Not for the purpose of our Spiritual enjoyment.  Done at the will of God</a:t>
            </a:r>
            <a:endParaRPr lang="en-AU" sz="2200" b="1" u="sng" dirty="0">
              <a:solidFill>
                <a:schemeClr val="bg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FBC690E4-5D9A-E84E-8D3D-A3240C913D5E}"/>
              </a:ext>
            </a:extLst>
          </p:cNvPr>
          <p:cNvSpPr txBox="1"/>
          <p:nvPr/>
        </p:nvSpPr>
        <p:spPr>
          <a:xfrm>
            <a:off x="0" y="3200023"/>
            <a:ext cx="9098868" cy="430887"/>
          </a:xfrm>
          <a:prstGeom prst="rect">
            <a:avLst/>
          </a:prstGeom>
          <a:noFill/>
          <a:ln>
            <a:noFill/>
          </a:ln>
        </p:spPr>
        <p:txBody>
          <a:bodyPr wrap="square" rtlCol="0">
            <a:spAutoFit/>
          </a:bodyPr>
          <a:lstStyle/>
          <a:p>
            <a:r>
              <a:rPr lang="en-AU" sz="2200" dirty="0">
                <a:solidFill>
                  <a:srgbClr val="FFFF00"/>
                </a:solidFill>
                <a:latin typeface="Times New Roman" panose="02020603050405020304" pitchFamily="18" charset="0"/>
                <a:cs typeface="Times New Roman" panose="02020603050405020304" pitchFamily="18" charset="0"/>
              </a:rPr>
              <a:t>4.  </a:t>
            </a:r>
            <a:r>
              <a:rPr lang="en-AU" sz="2200" b="1" u="sng" dirty="0">
                <a:solidFill>
                  <a:srgbClr val="FFFF00"/>
                </a:solidFill>
                <a:latin typeface="Times New Roman" panose="02020603050405020304" pitchFamily="18" charset="0"/>
                <a:cs typeface="Times New Roman" panose="02020603050405020304" pitchFamily="18" charset="0"/>
              </a:rPr>
              <a:t>Authentic</a:t>
            </a:r>
            <a:r>
              <a:rPr lang="en-AU" sz="2200" dirty="0">
                <a:solidFill>
                  <a:srgbClr val="FFFF00"/>
                </a:solidFill>
                <a:latin typeface="Times New Roman" panose="02020603050405020304" pitchFamily="18" charset="0"/>
                <a:cs typeface="Times New Roman" panose="02020603050405020304" pitchFamily="18" charset="0"/>
              </a:rPr>
              <a:t> Spiritual Signs accompany the preaching of the Gospel</a:t>
            </a:r>
          </a:p>
        </p:txBody>
      </p:sp>
      <p:sp>
        <p:nvSpPr>
          <p:cNvPr id="19" name="TextBox 18">
            <a:extLst>
              <a:ext uri="{FF2B5EF4-FFF2-40B4-BE49-F238E27FC236}">
                <a16:creationId xmlns:a16="http://schemas.microsoft.com/office/drawing/2014/main" id="{B23C593D-B315-2F4A-8549-D1BEA84E79CB}"/>
              </a:ext>
            </a:extLst>
          </p:cNvPr>
          <p:cNvSpPr txBox="1"/>
          <p:nvPr/>
        </p:nvSpPr>
        <p:spPr>
          <a:xfrm>
            <a:off x="29689" y="3559739"/>
            <a:ext cx="9129348" cy="2123658"/>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Confirm the validity of the Gospel, as it is preached to the world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Not about an ‘in-house’ spiritual experience / benefit</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Maybe the rarity of authentic signs is because we rarely preach to the World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Many things claimed to be “signs” are not authentic signs at all</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Not called to “seek signs”, but to believe &amp; preach the Gospel</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Give God glory when He confirms the message we preach, with His signs</a:t>
            </a:r>
          </a:p>
        </p:txBody>
      </p:sp>
    </p:spTree>
    <p:extLst>
      <p:ext uri="{BB962C8B-B14F-4D97-AF65-F5344CB8AC3E}">
        <p14:creationId xmlns:p14="http://schemas.microsoft.com/office/powerpoint/2010/main" val="303374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xEl>
                                              <p:pRg st="0" end="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
                                            <p:txEl>
                                              <p:pRg st="4" end="4"/>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P spid="10" grpId="0"/>
      <p:bldP spid="11" grpId="0" uiExpand="1" build="p"/>
      <p:bldP spid="13" grpId="0"/>
      <p:bldP spid="14" grpId="0" uiExpand="1" build="p"/>
      <p:bldP spid="16" grpId="0"/>
      <p:bldP spid="18" grpId="0" uiExpand="1" build="p"/>
      <p:bldP spid="19"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95382</TotalTime>
  <Words>417</Words>
  <Application>Microsoft Macintosh PowerPoint</Application>
  <PresentationFormat>On-screen Show (16:10)</PresentationFormat>
  <Paragraphs>29</Paragraphs>
  <Slides>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Default Design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1598</cp:revision>
  <cp:lastPrinted>2019-10-25T22:06:49Z</cp:lastPrinted>
  <dcterms:created xsi:type="dcterms:W3CDTF">2016-11-04T06:28:01Z</dcterms:created>
  <dcterms:modified xsi:type="dcterms:W3CDTF">2019-11-01T02:02:57Z</dcterms:modified>
</cp:coreProperties>
</file>